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9"/>
  </p:notesMasterIdLst>
  <p:handoutMasterIdLst>
    <p:handoutMasterId r:id="rId10"/>
  </p:handoutMasterIdLst>
  <p:sldIdLst>
    <p:sldId id="926" r:id="rId2"/>
    <p:sldId id="981" r:id="rId3"/>
    <p:sldId id="978" r:id="rId4"/>
    <p:sldId id="982" r:id="rId5"/>
    <p:sldId id="983" r:id="rId6"/>
    <p:sldId id="979" r:id="rId7"/>
    <p:sldId id="980" r:id="rId8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00"/>
    <a:srgbClr val="FF5050"/>
    <a:srgbClr val="BBE0E3"/>
    <a:srgbClr val="3366FF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6" autoAdjust="0"/>
    <p:restoredTop sz="50170" autoAdjust="0"/>
  </p:normalViewPr>
  <p:slideViewPr>
    <p:cSldViewPr snapToGrid="0">
      <p:cViewPr varScale="1">
        <p:scale>
          <a:sx n="82" d="100"/>
          <a:sy n="8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8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 dirty="0">
                <a:solidFill>
                  <a:schemeClr val="tx1"/>
                </a:solidFill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Engineering Drawings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4981575"/>
          <a:ext cx="35528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552381" imgH="1571844" progId="Paint.Picture">
                  <p:embed/>
                </p:oleObj>
              </mc:Choice>
              <mc:Fallback>
                <p:oleObj name="Bitmap Image" r:id="rId3" imgW="3552381" imgH="1571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4981575"/>
                        <a:ext cx="35528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719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Drawing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Engineering drawings are comprised of: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Multiple views (</a:t>
            </a:r>
            <a:r>
              <a:rPr lang="en-US" b="0" dirty="0">
                <a:solidFill>
                  <a:schemeClr val="tx1"/>
                </a:solidFill>
              </a:rPr>
              <a:t>Usually four)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All important features must be dimensioned</a:t>
            </a:r>
          </a:p>
          <a:p>
            <a:r>
              <a:rPr lang="en-US" sz="2800" b="0" dirty="0">
                <a:solidFill>
                  <a:schemeClr val="tx1"/>
                </a:solidFill>
              </a:rPr>
              <a:t>Must be intuitive to read with no ambiguity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643" y="3378115"/>
            <a:ext cx="4384713" cy="332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427"/>
            <a:ext cx="8229600" cy="5032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Example: Pin Joint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25649" t="16927" r="16057" b="11095"/>
          <a:stretch>
            <a:fillRect/>
          </a:stretch>
        </p:blipFill>
        <p:spPr bwMode="auto">
          <a:xfrm>
            <a:off x="970776" y="1199428"/>
            <a:ext cx="7202448" cy="546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685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Pin Joint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Step 1: Create Cube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Step 2: Add Cylinder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Step 3: Remove Hole</a:t>
            </a:r>
          </a:p>
          <a:p>
            <a:pPr marL="0" indent="0" algn="ctr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42949" t="31624" r="30128" b="23362"/>
          <a:stretch/>
        </p:blipFill>
        <p:spPr bwMode="auto">
          <a:xfrm>
            <a:off x="6028404" y="2672485"/>
            <a:ext cx="1847236" cy="17372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160" y="1066800"/>
            <a:ext cx="1989724" cy="17720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657" y="4444583"/>
            <a:ext cx="2229704" cy="181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37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Pin Joint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Step 4: Remove Slot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Step 5: Add Pin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Done!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713" y="1066800"/>
            <a:ext cx="1932599" cy="1621677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3"/>
          <a:srcRect l="38621" t="33049" r="28364" b="21083"/>
          <a:stretch/>
        </p:blipFill>
        <p:spPr bwMode="auto">
          <a:xfrm>
            <a:off x="5891673" y="2688477"/>
            <a:ext cx="2146198" cy="16622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3"/>
          <a:srcRect l="38621" t="33049" r="28364" b="21083"/>
          <a:stretch/>
        </p:blipFill>
        <p:spPr bwMode="auto">
          <a:xfrm>
            <a:off x="2791272" y="3805084"/>
            <a:ext cx="3561455" cy="29005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45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Exercise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 l="29263" t="29076" r="25071" b="14618"/>
          <a:stretch>
            <a:fillRect/>
          </a:stretch>
        </p:blipFill>
        <p:spPr bwMode="auto">
          <a:xfrm>
            <a:off x="1109498" y="1122218"/>
            <a:ext cx="6925003" cy="5557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134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Challenge Exercise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26009" t="24781" r="25420" b="14995"/>
          <a:stretch>
            <a:fillRect/>
          </a:stretch>
        </p:blipFill>
        <p:spPr bwMode="auto">
          <a:xfrm>
            <a:off x="912212" y="1080654"/>
            <a:ext cx="7319576" cy="565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5046647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14188</TotalTime>
  <Words>80</Words>
  <Application>Microsoft Office PowerPoint</Application>
  <PresentationFormat>On-screen Show (4:3)</PresentationFormat>
  <Paragraphs>25</Paragraphs>
  <Slides>7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  <vt:variant>
        <vt:lpstr>Custom Shows</vt:lpstr>
      </vt:variant>
      <vt:variant>
        <vt:i4>3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1_USCMM9</vt:lpstr>
      <vt:lpstr>Bitmap Image</vt:lpstr>
      <vt:lpstr> Printable Programming  Engineering Drawings   </vt:lpstr>
      <vt:lpstr>Engineering Drawing</vt:lpstr>
      <vt:lpstr>Example: Pin Joint</vt:lpstr>
      <vt:lpstr>Example: Pin Joint</vt:lpstr>
      <vt:lpstr>Example: Pin Joint</vt:lpstr>
      <vt:lpstr>Exercise</vt:lpstr>
      <vt:lpstr>Challenge Exercise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2649</cp:revision>
  <cp:lastPrinted>2015-03-16T15:10:10Z</cp:lastPrinted>
  <dcterms:created xsi:type="dcterms:W3CDTF">2007-07-12T22:43:05Z</dcterms:created>
  <dcterms:modified xsi:type="dcterms:W3CDTF">2021-06-20T19:29:24Z</dcterms:modified>
</cp:coreProperties>
</file>